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6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28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57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55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65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87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23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38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32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4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F162-F3F5-419D-AEBC-04F028982D7B}" type="datetimeFigureOut">
              <a:rPr lang="zh-TW" altLang="en-US" smtClean="0"/>
              <a:t>2023/10/31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215E-9CF2-45C6-B996-11C92D1A6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8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系統更新公告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112/10/31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953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3813" y="0"/>
            <a:ext cx="10515600" cy="64508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更新內容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1946" y="543718"/>
            <a:ext cx="11889259" cy="5127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各位承辦您好，系統已更新：”核銷期限編輯功能”</a:t>
            </a: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一、若學校該份投保名冊有核銷期限需要通知保險公司，請於系統內對該筆投保名冊編輯並輸入核銷期限後按下保存即可。 </a:t>
            </a: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225" y="2385462"/>
            <a:ext cx="8232699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889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285" y="-286707"/>
            <a:ext cx="11889259" cy="5127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各位承辦您好，系統已更新：”核銷期限編輯功能”</a:t>
            </a: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一、若學校該份投保名冊有核銷期限需要通知保險公司，請於系統內對該筆投保名冊編輯並輸入核銷期限後按下保存即可。 </a:t>
            </a: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748" y="1576874"/>
            <a:ext cx="9335729" cy="528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8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69169" y="1623526"/>
            <a:ext cx="113087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二、請確實依據實際核銷期限輸入，若算上信件往來時間，可以有一週的誤差可以計算；例如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11/30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是核銷最後期限，則可以輸入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11/23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作為核銷期限。</a:t>
            </a: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三、若投保日期與核銷期限太過接近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一個月內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，屆時無法在時間內趕出給學校也請見諒。但若有類似情形發生，亦盡力趕出收據與投保證明並提供給學校進行核銷作業。</a:t>
            </a: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四、系統上的投保名冊，若尚未勾選已正式受理，但同時學校卻急著核銷情形時，務必請來電通知！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07-3327259#24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569169" y="354563"/>
            <a:ext cx="10515600" cy="64508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其他說明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23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寬螢幕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Office 佈景主題</vt:lpstr>
      <vt:lpstr>系統更新公告</vt:lpstr>
      <vt:lpstr>更新內容</vt:lpstr>
      <vt:lpstr>PowerPoint 簡報</vt:lpstr>
      <vt:lpstr>其他說明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系統更新公告</dc:title>
  <dc:creator>User</dc:creator>
  <cp:lastModifiedBy>User</cp:lastModifiedBy>
  <cp:revision>1</cp:revision>
  <dcterms:created xsi:type="dcterms:W3CDTF">2023-10-31T08:38:00Z</dcterms:created>
  <dcterms:modified xsi:type="dcterms:W3CDTF">2023-10-31T08:38:27Z</dcterms:modified>
</cp:coreProperties>
</file>