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12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531DFF-D3CA-43BA-9C9C-43F4F9FCA4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7D9A489-76C2-4D4D-B13F-8911304AE8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48F5989-5ADD-4B15-932E-521AE4C85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B2A5-0019-4EDF-9A74-DF8CDD760246}" type="datetimeFigureOut">
              <a:rPr lang="zh-TW" altLang="en-US" smtClean="0"/>
              <a:t>2017/11/29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B1DB10B-ADD8-4017-9851-319EB6A4A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2AAD938-0AA8-4DFA-836C-901E3966E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DC04-83FE-4078-84DB-0010A82116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736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B8D53A-CE33-4DCB-93C0-BD936ECB1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B9B0043-6AA2-4E66-B59D-77FF62BB8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7A6E904-5A3A-4F97-AED4-CEA0A7472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B2A5-0019-4EDF-9A74-DF8CDD760246}" type="datetimeFigureOut">
              <a:rPr lang="zh-TW" altLang="en-US" smtClean="0"/>
              <a:t>2017/11/29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08FF085-1C6F-40B5-9174-FC6B60779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A5AC8EF-C97F-4C94-AE0E-ECAD326DB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DC04-83FE-4078-84DB-0010A82116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5617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5F1E128-0644-4749-9C6C-5192E2BA41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A6621A9-C572-4E62-AAD0-698C3FBBB9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943953-6CBF-4EE8-AF1B-90FC325F4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B2A5-0019-4EDF-9A74-DF8CDD760246}" type="datetimeFigureOut">
              <a:rPr lang="zh-TW" altLang="en-US" smtClean="0"/>
              <a:t>2017/11/29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FF2C0FF-180A-4170-922C-7C71E8C64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4DD8E9C-95C0-4C48-806D-37F77CEBE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DC04-83FE-4078-84DB-0010A82116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120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AEAECB-4CC1-46AA-B106-B5474C944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1865381-EB02-424E-8349-40AFAC457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8FB5AB9-38B4-4180-B835-15250E9EE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B2A5-0019-4EDF-9A74-DF8CDD760246}" type="datetimeFigureOut">
              <a:rPr lang="zh-TW" altLang="en-US" smtClean="0"/>
              <a:t>2017/11/29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52CAB0B-541B-4DCF-8BCA-570410E93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2717A38-D672-4079-BC55-F5FE263FF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DC04-83FE-4078-84DB-0010A82116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663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30E080-E4A4-478C-A79D-2B557275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F112683-7F72-4113-9637-3C3B0AA61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E9904CC-396C-457B-9A45-9271CC1CE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B2A5-0019-4EDF-9A74-DF8CDD760246}" type="datetimeFigureOut">
              <a:rPr lang="zh-TW" altLang="en-US" smtClean="0"/>
              <a:t>2017/11/29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7BDB527-E2C5-44F0-805D-5EFF65216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A8473EC-A1F7-43EC-B5E7-7BC887D6A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DC04-83FE-4078-84DB-0010A82116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4981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8FBE35-3FB3-4880-90B6-57DA6DE45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14654DD-C592-4C0C-AD8B-47D76F9DE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02BFE45-CAA6-403A-8121-6EA661293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3B15D0C-E8B7-414E-B8CB-4F2CC1B0B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B2A5-0019-4EDF-9A74-DF8CDD760246}" type="datetimeFigureOut">
              <a:rPr lang="zh-TW" altLang="en-US" smtClean="0"/>
              <a:t>2017/11/29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968B0AF-B3C7-4869-BF75-A9885E5B4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4052D74-6F4B-4A4E-9A30-43E9940E0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DC04-83FE-4078-84DB-0010A82116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602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FED9E5-5A91-404D-8C8B-900279AE8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20227EF-D82E-4915-B3E6-107F42EC7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69B202E-1B76-4E66-AC35-7E305157C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4DA02A5-7253-4749-9A16-1441D5499A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CCF8BB1A-3E82-4199-A5EE-05E8060A4F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8EA13F1-26C5-4DE8-A399-EE029F711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B2A5-0019-4EDF-9A74-DF8CDD760246}" type="datetimeFigureOut">
              <a:rPr lang="zh-TW" altLang="en-US" smtClean="0"/>
              <a:t>2017/11/29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2861422-05C5-4AB4-BE18-F98228155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FC5CA8B-9596-4CFD-A5B4-8509FFB23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DC04-83FE-4078-84DB-0010A82116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7152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E25783-74A2-45D7-B0CC-0DAC56584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555F0C1-386C-430F-9B2A-F5B32BF35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B2A5-0019-4EDF-9A74-DF8CDD760246}" type="datetimeFigureOut">
              <a:rPr lang="zh-TW" altLang="en-US" smtClean="0"/>
              <a:t>2017/11/29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57A01EB-2A63-43AC-9281-33FE2AC96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2EEDCD5-A5E9-4048-A68A-41C911EE6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DC04-83FE-4078-84DB-0010A82116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5989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B8E6941-0583-4693-9F07-D106B4591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B2A5-0019-4EDF-9A74-DF8CDD760246}" type="datetimeFigureOut">
              <a:rPr lang="zh-TW" altLang="en-US" smtClean="0"/>
              <a:t>2017/11/29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FE7E0CD-4881-4879-9FCF-23E23C8D9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BBCCEC9-72D3-4C7F-944C-FB708A4C5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DC04-83FE-4078-84DB-0010A82116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48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2E99DB-8849-4C60-B043-EA95344FE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5EBBB67-50B4-4546-AB81-1491FDB6D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15BE9F5-B746-4160-8608-D6085C4BBB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72482CC-BEA4-47E8-8277-AD61729B5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B2A5-0019-4EDF-9A74-DF8CDD760246}" type="datetimeFigureOut">
              <a:rPr lang="zh-TW" altLang="en-US" smtClean="0"/>
              <a:t>2017/11/29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52EB3AE-B3A8-4250-8A7B-A38D1B01A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A00D0AA-9136-4EF5-B647-31D466E72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DC04-83FE-4078-84DB-0010A82116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855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DFB9278-8853-45DD-B6C3-1F9BEEBF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41D07FC-19D3-435E-B8CB-4153DABA5F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3A12B8-5B9F-4F34-B907-A2B9B3951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29D6A4A-E768-4729-9FBE-04B87DB27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B2A5-0019-4EDF-9A74-DF8CDD760246}" type="datetimeFigureOut">
              <a:rPr lang="zh-TW" altLang="en-US" smtClean="0"/>
              <a:t>2017/11/29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16F20D2-4F42-49CB-AAAD-62350A9E3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DA48492-88B6-44EA-9FBB-FCC348C77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DC04-83FE-4078-84DB-0010A82116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2801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BDB728D-2CAC-4CC8-8CB9-EA37C966B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6ABCE7B-23E8-4426-A7A1-8F61F3943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0CF1E99-D5A1-486B-B191-F66F540AFA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5B2A5-0019-4EDF-9A74-DF8CDD760246}" type="datetimeFigureOut">
              <a:rPr lang="zh-TW" altLang="en-US" smtClean="0"/>
              <a:t>2017/11/29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5C1E3F4-FC95-4C7E-BBF6-92B723BA10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364C495-0AB4-4FD8-941F-B0A42AE2D7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FDC04-83FE-4078-84DB-0010A82116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1285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B069F2DF-838B-4B78-81D7-3F6DF4D9A5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499" y="549000"/>
            <a:ext cx="10245002" cy="5760000"/>
          </a:xfrm>
          <a:prstGeom prst="rect">
            <a:avLst/>
          </a:prstGeom>
        </p:spPr>
      </p:pic>
      <p:sp>
        <p:nvSpPr>
          <p:cNvPr id="5" name="橢圓 4">
            <a:extLst>
              <a:ext uri="{FF2B5EF4-FFF2-40B4-BE49-F238E27FC236}">
                <a16:creationId xmlns:a16="http://schemas.microsoft.com/office/drawing/2014/main" id="{2A36B8C4-B97C-434B-9335-26EBE8CF0497}"/>
              </a:ext>
            </a:extLst>
          </p:cNvPr>
          <p:cNvSpPr/>
          <p:nvPr/>
        </p:nvSpPr>
        <p:spPr>
          <a:xfrm>
            <a:off x="3929063" y="1900238"/>
            <a:ext cx="2643187" cy="8286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EFDDAF01-E807-46C2-A6F1-87782F46709A}"/>
              </a:ext>
            </a:extLst>
          </p:cNvPr>
          <p:cNvSpPr/>
          <p:nvPr/>
        </p:nvSpPr>
        <p:spPr>
          <a:xfrm>
            <a:off x="3929062" y="3810001"/>
            <a:ext cx="2643187" cy="8286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F7F8FE8-647E-40DD-8610-F2C4797A4644}"/>
              </a:ext>
            </a:extLst>
          </p:cNvPr>
          <p:cNvSpPr txBox="1"/>
          <p:nvPr/>
        </p:nvSpPr>
        <p:spPr>
          <a:xfrm>
            <a:off x="6572249" y="199140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>
                <a:solidFill>
                  <a:srgbClr val="FF0000"/>
                </a:solidFill>
              </a:rPr>
              <a:t>1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5B5AC3D2-4FDA-4E61-85D7-636AFC142E28}"/>
              </a:ext>
            </a:extLst>
          </p:cNvPr>
          <p:cNvSpPr txBox="1"/>
          <p:nvPr/>
        </p:nvSpPr>
        <p:spPr>
          <a:xfrm>
            <a:off x="6610150" y="390117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>
                <a:solidFill>
                  <a:srgbClr val="FF0000"/>
                </a:solidFill>
              </a:rPr>
              <a:t>2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433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8EACE427-3638-4FB1-9F2D-A97676E138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834" y="558877"/>
            <a:ext cx="10245000" cy="5760000"/>
          </a:xfrm>
          <a:prstGeom prst="rect">
            <a:avLst/>
          </a:prstGeom>
        </p:spPr>
      </p:pic>
      <p:sp>
        <p:nvSpPr>
          <p:cNvPr id="5" name="橢圓 4">
            <a:extLst>
              <a:ext uri="{FF2B5EF4-FFF2-40B4-BE49-F238E27FC236}">
                <a16:creationId xmlns:a16="http://schemas.microsoft.com/office/drawing/2014/main" id="{7F667BE6-F319-4497-A30D-66D50BA80717}"/>
              </a:ext>
            </a:extLst>
          </p:cNvPr>
          <p:cNvSpPr/>
          <p:nvPr/>
        </p:nvSpPr>
        <p:spPr>
          <a:xfrm>
            <a:off x="4086227" y="3009902"/>
            <a:ext cx="2643187" cy="8286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0A193A88-4B4F-4C48-8C90-A31C9DC3D45D}"/>
              </a:ext>
            </a:extLst>
          </p:cNvPr>
          <p:cNvSpPr txBox="1"/>
          <p:nvPr/>
        </p:nvSpPr>
        <p:spPr>
          <a:xfrm>
            <a:off x="6810172" y="310106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>
                <a:solidFill>
                  <a:srgbClr val="FF0000"/>
                </a:solidFill>
              </a:rPr>
              <a:t>3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104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Office PowerPoint</Application>
  <PresentationFormat>寬螢幕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Kevin Chen</dc:creator>
  <cp:lastModifiedBy>Kevin Chen</cp:lastModifiedBy>
  <cp:revision>1</cp:revision>
  <dcterms:created xsi:type="dcterms:W3CDTF">2017-11-29T14:09:52Z</dcterms:created>
  <dcterms:modified xsi:type="dcterms:W3CDTF">2017-11-29T14:16:44Z</dcterms:modified>
</cp:coreProperties>
</file>