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82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8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24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89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90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60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54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4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38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83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72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5D64-4EF8-4183-8F70-6A2AD9A11141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88670-E9ED-4690-A471-EDE728F562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0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96023" y="877084"/>
            <a:ext cx="11607799" cy="46166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本發表競賽之口頭發表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檔，請學生統一以下格式製作，此乃參考範本。</a:t>
            </a:r>
            <a:endParaRPr lang="zh-TW" altLang="en-US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6024" y="1595120"/>
            <a:ext cx="11607799" cy="5170646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一、作品格式：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格式：競賽作品檔案格式限定為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檔，扣除封面及封底，簡報頁數為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頁以內，以口頭報告方式進行，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每組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封面頁標題為「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度實習成果發表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報告」，並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註明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實習時間、實習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科系、班級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:5N402)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、實習學生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碼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報告大綱：依實習工作內容訂定大綱，須包含以以下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點：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現況分析、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解決方法與策略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成效評估與反思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參賽者如經人檢舉或告發為他人代勞或作品所使用之文字、影片與圖片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形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違反著作權法、專利權等之傷害，將自負法律責任，並喪失得獎資格，及追回獎勵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字型與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字體大小：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標題字體請以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字，章節及小節標題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字，內文字體請以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字。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中、英文請分別以標楷體 與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Times New Roman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書寫，勿使用特殊字型。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665229" y="124382"/>
            <a:ext cx="1346662" cy="64633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0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80654" y="1173163"/>
            <a:ext cx="10030691" cy="2014537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學年度實習成果發表報告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93025" y="3843105"/>
            <a:ext cx="8805949" cy="2508709"/>
          </a:xfrm>
        </p:spPr>
        <p:txBody>
          <a:bodyPr>
            <a:noAutofit/>
          </a:bodyPr>
          <a:lstStyle/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實習時間：   年   月   日至    年   月   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實習單位：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科系：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5N402)</a:t>
            </a: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實習學生：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208029" y="307262"/>
            <a:ext cx="1346662" cy="64633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7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8345" y="1833938"/>
            <a:ext cx="9516687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+mj-ea"/>
              <a:buAutoNum type="ea1ChtPeriod"/>
            </a:pP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現況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ea"/>
              <a:buAutoNum type="ea1ChtPeriod"/>
            </a:pP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解決方法與策略</a:t>
            </a:r>
            <a:endParaRPr lang="en-US" altLang="zh-TW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ea"/>
              <a:buAutoNum type="ea1ChtPeriod"/>
            </a:pP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成效評估與反</a:t>
            </a: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endParaRPr lang="en-US" altLang="zh-TW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208029" y="307262"/>
            <a:ext cx="1346662" cy="64633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6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050" y="2766218"/>
            <a:ext cx="70739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4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現況</a:t>
            </a:r>
            <a:r>
              <a:rPr lang="zh-TW" altLang="en-US" sz="4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208029" y="307262"/>
            <a:ext cx="1346662" cy="64633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307</Words>
  <Application>Microsoft Office PowerPoint</Application>
  <PresentationFormat>寬螢幕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113學年度實習成果發表報告</vt:lpstr>
      <vt:lpstr>大綱</vt:lpstr>
      <vt:lpstr>一、現況分析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111學年度實習成果發表報告</dc:title>
  <dc:creator>User</dc:creator>
  <cp:lastModifiedBy>User</cp:lastModifiedBy>
  <cp:revision>37</cp:revision>
  <cp:lastPrinted>2024-05-22T01:32:37Z</cp:lastPrinted>
  <dcterms:created xsi:type="dcterms:W3CDTF">2023-06-20T06:37:14Z</dcterms:created>
  <dcterms:modified xsi:type="dcterms:W3CDTF">2024-05-28T06:20:01Z</dcterms:modified>
</cp:coreProperties>
</file>