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1383625" cy="30275213"/>
  <p:notesSz cx="6858000" cy="9144000"/>
  <p:defaultTextStyle>
    <a:defPPr>
      <a:defRPr lang="zh-TW"/>
    </a:defPPr>
    <a:lvl1pPr marL="0" algn="l" defTabSz="2476195" rtl="0" eaLnBrk="1" latinLnBrk="0" hangingPunct="1">
      <a:defRPr sz="4874" kern="1200">
        <a:solidFill>
          <a:schemeClr val="tx1"/>
        </a:solidFill>
        <a:latin typeface="+mn-lt"/>
        <a:ea typeface="+mn-ea"/>
        <a:cs typeface="+mn-cs"/>
      </a:defRPr>
    </a:lvl1pPr>
    <a:lvl2pPr marL="1238098" algn="l" defTabSz="2476195" rtl="0" eaLnBrk="1" latinLnBrk="0" hangingPunct="1">
      <a:defRPr sz="4874" kern="1200">
        <a:solidFill>
          <a:schemeClr val="tx1"/>
        </a:solidFill>
        <a:latin typeface="+mn-lt"/>
        <a:ea typeface="+mn-ea"/>
        <a:cs typeface="+mn-cs"/>
      </a:defRPr>
    </a:lvl2pPr>
    <a:lvl3pPr marL="2476195" algn="l" defTabSz="2476195" rtl="0" eaLnBrk="1" latinLnBrk="0" hangingPunct="1">
      <a:defRPr sz="4874" kern="1200">
        <a:solidFill>
          <a:schemeClr val="tx1"/>
        </a:solidFill>
        <a:latin typeface="+mn-lt"/>
        <a:ea typeface="+mn-ea"/>
        <a:cs typeface="+mn-cs"/>
      </a:defRPr>
    </a:lvl3pPr>
    <a:lvl4pPr marL="3714293" algn="l" defTabSz="2476195" rtl="0" eaLnBrk="1" latinLnBrk="0" hangingPunct="1">
      <a:defRPr sz="4874" kern="1200">
        <a:solidFill>
          <a:schemeClr val="tx1"/>
        </a:solidFill>
        <a:latin typeface="+mn-lt"/>
        <a:ea typeface="+mn-ea"/>
        <a:cs typeface="+mn-cs"/>
      </a:defRPr>
    </a:lvl4pPr>
    <a:lvl5pPr marL="4952390" algn="l" defTabSz="2476195" rtl="0" eaLnBrk="1" latinLnBrk="0" hangingPunct="1">
      <a:defRPr sz="4874" kern="1200">
        <a:solidFill>
          <a:schemeClr val="tx1"/>
        </a:solidFill>
        <a:latin typeface="+mn-lt"/>
        <a:ea typeface="+mn-ea"/>
        <a:cs typeface="+mn-cs"/>
      </a:defRPr>
    </a:lvl5pPr>
    <a:lvl6pPr marL="6190488" algn="l" defTabSz="2476195" rtl="0" eaLnBrk="1" latinLnBrk="0" hangingPunct="1">
      <a:defRPr sz="4874" kern="1200">
        <a:solidFill>
          <a:schemeClr val="tx1"/>
        </a:solidFill>
        <a:latin typeface="+mn-lt"/>
        <a:ea typeface="+mn-ea"/>
        <a:cs typeface="+mn-cs"/>
      </a:defRPr>
    </a:lvl6pPr>
    <a:lvl7pPr marL="7428586" algn="l" defTabSz="2476195" rtl="0" eaLnBrk="1" latinLnBrk="0" hangingPunct="1">
      <a:defRPr sz="4874" kern="1200">
        <a:solidFill>
          <a:schemeClr val="tx1"/>
        </a:solidFill>
        <a:latin typeface="+mn-lt"/>
        <a:ea typeface="+mn-ea"/>
        <a:cs typeface="+mn-cs"/>
      </a:defRPr>
    </a:lvl7pPr>
    <a:lvl8pPr marL="8666683" algn="l" defTabSz="2476195" rtl="0" eaLnBrk="1" latinLnBrk="0" hangingPunct="1">
      <a:defRPr sz="4874" kern="1200">
        <a:solidFill>
          <a:schemeClr val="tx1"/>
        </a:solidFill>
        <a:latin typeface="+mn-lt"/>
        <a:ea typeface="+mn-ea"/>
        <a:cs typeface="+mn-cs"/>
      </a:defRPr>
    </a:lvl8pPr>
    <a:lvl9pPr marL="9904781" algn="l" defTabSz="2476195" rtl="0" eaLnBrk="1" latinLnBrk="0" hangingPunct="1">
      <a:defRPr sz="487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13" userDrawn="1">
          <p15:clr>
            <a:srgbClr val="A4A3A4"/>
          </p15:clr>
        </p15:guide>
        <p15:guide id="2" pos="67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26" d="100"/>
          <a:sy n="26" d="100"/>
        </p:scale>
        <p:origin x="3090" y="198"/>
      </p:cViewPr>
      <p:guideLst>
        <p:guide orient="horz" pos="9513"/>
        <p:guide pos="67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322-CCD8-4EED-BEF8-E2513ABD78D0}" type="datetimeFigureOut">
              <a:rPr lang="zh-TW" altLang="en-US" smtClean="0"/>
              <a:t>2024/5/8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3F55-90E5-457C-85D7-5CCE3118D3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670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322-CCD8-4EED-BEF8-E2513ABD78D0}" type="datetimeFigureOut">
              <a:rPr lang="zh-TW" altLang="en-US" smtClean="0"/>
              <a:t>2024/5/8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3F55-90E5-457C-85D7-5CCE3118D3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9033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322-CCD8-4EED-BEF8-E2513ABD78D0}" type="datetimeFigureOut">
              <a:rPr lang="zh-TW" altLang="en-US" smtClean="0"/>
              <a:t>2024/5/8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3F55-90E5-457C-85D7-5CCE3118D3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020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322-CCD8-4EED-BEF8-E2513ABD78D0}" type="datetimeFigureOut">
              <a:rPr lang="zh-TW" altLang="en-US" smtClean="0"/>
              <a:t>2024/5/8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3F55-90E5-457C-85D7-5CCE3118D3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498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322-CCD8-4EED-BEF8-E2513ABD78D0}" type="datetimeFigureOut">
              <a:rPr lang="zh-TW" altLang="en-US" smtClean="0"/>
              <a:t>2024/5/8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3F55-90E5-457C-85D7-5CCE3118D3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9762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322-CCD8-4EED-BEF8-E2513ABD78D0}" type="datetimeFigureOut">
              <a:rPr lang="zh-TW" altLang="en-US" smtClean="0"/>
              <a:t>2024/5/8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3F55-90E5-457C-85D7-5CCE3118D3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9587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322-CCD8-4EED-BEF8-E2513ABD78D0}" type="datetimeFigureOut">
              <a:rPr lang="zh-TW" altLang="en-US" smtClean="0"/>
              <a:t>2024/5/8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3F55-90E5-457C-85D7-5CCE3118D3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6859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322-CCD8-4EED-BEF8-E2513ABD78D0}" type="datetimeFigureOut">
              <a:rPr lang="zh-TW" altLang="en-US" smtClean="0"/>
              <a:t>2024/5/8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3F55-90E5-457C-85D7-5CCE3118D3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862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322-CCD8-4EED-BEF8-E2513ABD78D0}" type="datetimeFigureOut">
              <a:rPr lang="zh-TW" altLang="en-US" smtClean="0"/>
              <a:t>2024/5/8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3F55-90E5-457C-85D7-5CCE3118D3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6829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322-CCD8-4EED-BEF8-E2513ABD78D0}" type="datetimeFigureOut">
              <a:rPr lang="zh-TW" altLang="en-US" smtClean="0"/>
              <a:t>2024/5/8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3F55-90E5-457C-85D7-5CCE3118D3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6711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322-CCD8-4EED-BEF8-E2513ABD78D0}" type="datetimeFigureOut">
              <a:rPr lang="zh-TW" altLang="en-US" smtClean="0"/>
              <a:t>2024/5/8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3F55-90E5-457C-85D7-5CCE3118D3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1499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82322-CCD8-4EED-BEF8-E2513ABD78D0}" type="datetimeFigureOut">
              <a:rPr lang="zh-TW" altLang="en-US" smtClean="0"/>
              <a:t>2024/5/8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23F55-90E5-457C-85D7-5CCE3118D3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4529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410132" y="4034699"/>
            <a:ext cx="20490335" cy="14126944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一、作品格式：</a:t>
            </a:r>
            <a:endParaRPr lang="en-US" altLang="zh-TW" sz="4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zh-TW" altLang="en-US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格式：海報</a:t>
            </a:r>
            <a:r>
              <a:rPr lang="zh-TW" altLang="en-US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發表採</a:t>
            </a:r>
            <a:r>
              <a:rPr lang="zh-TW" altLang="en-US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一海報一面看板展示。此次海報</a:t>
            </a:r>
            <a:r>
              <a:rPr lang="zh-TW" altLang="en-US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版面</a:t>
            </a:r>
            <a:r>
              <a:rPr lang="zh-TW" altLang="en-US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尺寸</a:t>
            </a:r>
            <a:r>
              <a:rPr lang="en-US" altLang="zh-TW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【A1】</a:t>
            </a:r>
            <a:r>
              <a:rPr lang="zh-TW" altLang="en-US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為</a:t>
            </a:r>
            <a:r>
              <a:rPr lang="en-US" altLang="zh-TW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59.4cm</a:t>
            </a: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寬</a:t>
            </a:r>
            <a:r>
              <a:rPr lang="en-US" altLang="zh-TW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)×84.1cm</a:t>
            </a: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高</a:t>
            </a: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，請</a:t>
            </a:r>
            <a:r>
              <a:rPr lang="zh-TW" altLang="en-US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作者用依統一此格式製作</a:t>
            </a:r>
            <a:r>
              <a:rPr lang="zh-TW" altLang="en-US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；</a:t>
            </a:r>
            <a:r>
              <a:rPr lang="zh-TW" altLang="en-US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此檔案已設定好海報尺寸，可直接新增投影片製作，此頁乃</a:t>
            </a:r>
            <a:r>
              <a:rPr lang="zh-TW" altLang="en-US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參考範本。</a:t>
            </a:r>
            <a:endParaRPr lang="en-US" altLang="zh-TW" sz="4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zh-TW" altLang="en-US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海報正上方標題為「</a:t>
            </a:r>
            <a:r>
              <a:rPr lang="en-US" altLang="zh-TW" sz="4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113</a:t>
            </a:r>
            <a:r>
              <a:rPr lang="zh-TW" altLang="en-US" sz="4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學年</a:t>
            </a:r>
            <a:r>
              <a:rPr lang="zh-TW" altLang="en-US" sz="4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度實習成果發表報告</a:t>
            </a:r>
            <a:r>
              <a:rPr lang="zh-TW" altLang="en-US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」，並</a:t>
            </a:r>
            <a:r>
              <a:rPr lang="zh-TW" altLang="en-US" sz="4800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註明</a:t>
            </a:r>
            <a:r>
              <a:rPr lang="zh-TW" alt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以下</a:t>
            </a:r>
            <a:r>
              <a:rPr lang="zh-TW" altLang="en-US" sz="4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實習相關資訊：實習時間、實習單位</a:t>
            </a:r>
            <a:r>
              <a:rPr lang="zh-TW" altLang="en-US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4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zh-TW" alt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海報報告大綱：依實習工作內容訂定大綱，須包含以以下</a:t>
            </a:r>
            <a:r>
              <a:rPr lang="en-US" altLang="zh-TW" sz="4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點：</a:t>
            </a:r>
            <a:r>
              <a:rPr lang="en-US" altLang="zh-TW" sz="4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zh-TW" sz="4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實習單位介紹</a:t>
            </a:r>
            <a:r>
              <a:rPr lang="zh-TW" altLang="en-US" sz="4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4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TW" altLang="zh-TW" sz="4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實習成果</a:t>
            </a:r>
            <a:r>
              <a:rPr lang="zh-TW" altLang="en-US" sz="4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4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3.</a:t>
            </a:r>
            <a:r>
              <a:rPr lang="zh-TW" altLang="en-US" sz="48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4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實習</a:t>
            </a:r>
            <a:r>
              <a:rPr lang="zh-TW" altLang="en-US" sz="48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成效評估與反</a:t>
            </a:r>
            <a:r>
              <a:rPr lang="zh-TW" altLang="en-US" sz="4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思</a:t>
            </a:r>
            <a:r>
              <a:rPr lang="en-US" altLang="zh-TW" sz="4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</a:t>
            </a:r>
            <a:r>
              <a:rPr lang="zh-TW" altLang="en-US" sz="4800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等。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zh-TW" altLang="en-US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海報請自行設計，並於最下方務必加註「</a:t>
            </a:r>
            <a:r>
              <a:rPr lang="zh-TW" altLang="en-US" sz="4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主辦單位</a:t>
            </a:r>
            <a:r>
              <a:rPr lang="zh-TW" altLang="en-US" sz="48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：研發處實習暨就業輔導</a:t>
            </a:r>
            <a:r>
              <a:rPr lang="zh-TW" altLang="en-US" sz="48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中心</a:t>
            </a:r>
            <a:r>
              <a:rPr lang="zh-TW" altLang="en-US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」等字樣。</a:t>
            </a:r>
            <a:endParaRPr lang="en-US" altLang="zh-TW" sz="4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zh-TW" altLang="en-US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參賽者如經人檢舉或告發為他人代勞或作品所使用之文字、影片與圖片</a:t>
            </a: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形</a:t>
            </a:r>
            <a:r>
              <a:rPr lang="en-US" altLang="zh-TW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違反著作權法、專利權等之傷害，將自負法律責任，並喪失得獎資格，及追回獎勵</a:t>
            </a:r>
            <a:r>
              <a:rPr lang="zh-TW" altLang="en-US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4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sz="4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二、</a:t>
            </a:r>
            <a:r>
              <a:rPr lang="zh-TW" altLang="en-US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字型與</a:t>
            </a:r>
            <a:r>
              <a:rPr lang="zh-TW" altLang="en-US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字體大小：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zh-TW" altLang="en-US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標題字體請以</a:t>
            </a:r>
            <a:r>
              <a:rPr lang="en-US" altLang="zh-TW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96 </a:t>
            </a:r>
            <a:r>
              <a:rPr lang="zh-TW" altLang="en-US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級字，實習相關</a:t>
            </a:r>
            <a:r>
              <a:rPr lang="zh-TW" altLang="en-US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資訊請</a:t>
            </a:r>
            <a:r>
              <a:rPr lang="zh-TW" altLang="en-US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</a:t>
            </a:r>
            <a:r>
              <a:rPr lang="en-US" altLang="zh-TW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54 </a:t>
            </a:r>
            <a:r>
              <a:rPr lang="zh-TW" altLang="en-US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級字，章節及小節標題</a:t>
            </a:r>
            <a:r>
              <a:rPr lang="en-US" altLang="zh-TW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48</a:t>
            </a:r>
            <a:r>
              <a:rPr lang="zh-TW" altLang="en-US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級</a:t>
            </a:r>
            <a:r>
              <a:rPr lang="zh-TW" altLang="en-US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字，內文之字體為</a:t>
            </a:r>
            <a:r>
              <a:rPr lang="en-US" altLang="zh-TW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48</a:t>
            </a:r>
            <a:r>
              <a:rPr lang="zh-TW" altLang="en-US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級</a:t>
            </a:r>
            <a:r>
              <a:rPr lang="zh-TW" altLang="en-US" sz="4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字。</a:t>
            </a:r>
            <a:endParaRPr lang="zh-TW" altLang="en-US" sz="4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zh-TW" altLang="en-US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中、英文請分別以 標楷體 與 </a:t>
            </a:r>
            <a:r>
              <a:rPr lang="en-US" altLang="zh-TW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Times New Roman </a:t>
            </a:r>
            <a:r>
              <a:rPr lang="zh-TW" altLang="en-US" sz="4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書寫，勿使用特殊字型。</a:t>
            </a:r>
            <a:endParaRPr lang="en-US" altLang="zh-TW" sz="4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sz="4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448231" y="1950046"/>
            <a:ext cx="20490335" cy="1754326"/>
          </a:xfrm>
          <a:prstGeom prst="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實習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時間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   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年   月   日至    年   月   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endParaRPr lang="en-US" altLang="zh-TW" sz="5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實習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單位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9738575" y="453446"/>
            <a:ext cx="1412157" cy="3842719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範本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刪除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773" y="138791"/>
            <a:ext cx="1524000" cy="1581293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3808772" y="138791"/>
            <a:ext cx="156922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9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113</a:t>
            </a:r>
            <a:r>
              <a:rPr lang="zh-TW" altLang="en-US" sz="9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學年</a:t>
            </a:r>
            <a:r>
              <a:rPr lang="zh-TW" altLang="en-US" sz="9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度實習成果發表報告</a:t>
            </a:r>
            <a:endParaRPr lang="zh-TW" altLang="en-US" sz="9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5501764" y="29291816"/>
            <a:ext cx="12306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主辦單位：研發處實習暨就業輔導中心</a:t>
            </a:r>
          </a:p>
        </p:txBody>
      </p:sp>
    </p:spTree>
    <p:extLst>
      <p:ext uri="{BB962C8B-B14F-4D97-AF65-F5344CB8AC3E}">
        <p14:creationId xmlns:p14="http://schemas.microsoft.com/office/powerpoint/2010/main" val="97379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411</TotalTime>
  <Words>291</Words>
  <Application>Microsoft Office PowerPoint</Application>
  <PresentationFormat>自訂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新細明體</vt:lpstr>
      <vt:lpstr>標楷體</vt:lpstr>
      <vt:lpstr>Arial</vt:lpstr>
      <vt:lpstr>Calibri</vt:lpstr>
      <vt:lpstr>Calibri Light</vt:lpstr>
      <vt:lpstr>Times New Roman</vt:lpstr>
      <vt:lpstr>Wingdings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45</cp:revision>
  <dcterms:created xsi:type="dcterms:W3CDTF">2023-05-26T01:58:08Z</dcterms:created>
  <dcterms:modified xsi:type="dcterms:W3CDTF">2024-05-08T07:35:05Z</dcterms:modified>
</cp:coreProperties>
</file>